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50" d="100"/>
          <a:sy n="50" d="100"/>
        </p:scale>
        <p:origin x="-223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42E8-2CF2-41D5-92AC-D6CCC8A3056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D325-6F80-4C18-A91A-04D629A251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458670" y="731573"/>
            <a:ext cx="6102678" cy="787287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0_85662_a3c4ed9_M.png"/>
          <p:cNvPicPr>
            <a:picLocks noChangeAspect="1"/>
          </p:cNvPicPr>
          <p:nvPr userDrawn="1"/>
        </p:nvPicPr>
        <p:blipFill>
          <a:blip r:embed="rId2" cstate="print">
            <a:lum bright="-20000" contrast="30000"/>
          </a:blip>
          <a:stretch>
            <a:fillRect/>
          </a:stretch>
        </p:blipFill>
        <p:spPr>
          <a:xfrm>
            <a:off x="296653" y="4187958"/>
            <a:ext cx="2665952" cy="4297121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42E8-2CF2-41D5-92AC-D6CCC8A3056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D325-6F80-4C18-A91A-04D629A25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42E8-2CF2-41D5-92AC-D6CCC8A3056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D325-6F80-4C18-A91A-04D629A25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42E8-2CF2-41D5-92AC-D6CCC8A3056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D325-6F80-4C18-A91A-04D629A251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674694" y="2363755"/>
            <a:ext cx="5616624" cy="6300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620688" y="443541"/>
            <a:ext cx="5778642" cy="153617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0_943ed_89c046bb_S.png"/>
          <p:cNvPicPr>
            <a:picLocks noChangeAspect="1"/>
          </p:cNvPicPr>
          <p:nvPr userDrawn="1"/>
        </p:nvPicPr>
        <p:blipFill>
          <a:blip r:embed="rId2" cstate="print"/>
          <a:srcRect r="47996"/>
          <a:stretch>
            <a:fillRect/>
          </a:stretch>
        </p:blipFill>
        <p:spPr>
          <a:xfrm>
            <a:off x="674694" y="6780245"/>
            <a:ext cx="756084" cy="1905000"/>
          </a:xfrm>
          <a:prstGeom prst="ellipse">
            <a:avLst/>
          </a:prstGeom>
        </p:spPr>
      </p:pic>
      <p:pic>
        <p:nvPicPr>
          <p:cNvPr id="11" name="Рисунок 10" descr="0_943ed_89c046bb_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050958" y="3227851"/>
            <a:ext cx="3231803" cy="5457395"/>
          </a:xfrm>
          <a:prstGeom prst="roundRect">
            <a:avLst/>
          </a:prstGeom>
        </p:spPr>
      </p:pic>
      <p:pic>
        <p:nvPicPr>
          <p:cNvPr id="10" name="Рисунок 9" descr="0_943ed_89c046bb_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98730" y="5820139"/>
            <a:ext cx="2322258" cy="2880320"/>
          </a:xfrm>
          <a:prstGeom prst="round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42E8-2CF2-41D5-92AC-D6CCC8A3056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D325-6F80-4C18-A91A-04D629A25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42E8-2CF2-41D5-92AC-D6CCC8A3056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D325-6F80-4C18-A91A-04D629A251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350658" y="2171733"/>
            <a:ext cx="3024336" cy="63367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 userDrawn="1"/>
        </p:nvSpPr>
        <p:spPr>
          <a:xfrm>
            <a:off x="3537012" y="2171733"/>
            <a:ext cx="2862318" cy="63367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 userDrawn="1"/>
        </p:nvSpPr>
        <p:spPr>
          <a:xfrm>
            <a:off x="350658" y="347531"/>
            <a:ext cx="6264696" cy="153617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598a50eb3e51d1b7a4995a594a1461d3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11198" y="6684235"/>
            <a:ext cx="1315599" cy="20757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42E8-2CF2-41D5-92AC-D6CCC8A3056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D325-6F80-4C18-A91A-04D629A25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42E8-2CF2-41D5-92AC-D6CCC8A3056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D325-6F80-4C18-A91A-04D629A25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42E8-2CF2-41D5-92AC-D6CCC8A3056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D325-6F80-4C18-A91A-04D629A25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42E8-2CF2-41D5-92AC-D6CCC8A3056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D325-6F80-4C18-A91A-04D629A25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42E8-2CF2-41D5-92AC-D6CCC8A3056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D325-6F80-4C18-A91A-04D629A25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D42E8-2CF2-41D5-92AC-D6CCC8A3056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DD325-6F80-4C18-A91A-04D629A25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РЕЗЮМЕ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340768" y="3419872"/>
            <a:ext cx="4526260" cy="1656184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sz="1600" b="1" dirty="0" smtClean="0"/>
              <a:t>Сведения об </a:t>
            </a:r>
            <a:r>
              <a:rPr lang="ru-RU" sz="1600" b="1" dirty="0" smtClean="0"/>
              <a:t>обу</a:t>
            </a:r>
            <a:r>
              <a:rPr lang="ru-RU" sz="1600" b="1" dirty="0" smtClean="0"/>
              <a:t>чающемся </a:t>
            </a:r>
          </a:p>
          <a:p>
            <a:pPr>
              <a:buAutoNum type="arabicPeriod"/>
            </a:pPr>
            <a:r>
              <a:rPr lang="ru-RU" sz="1600" b="1" dirty="0" smtClean="0"/>
              <a:t>Автобиография</a:t>
            </a:r>
          </a:p>
          <a:p>
            <a:pPr>
              <a:buAutoNum type="arabicPeriod"/>
            </a:pPr>
            <a:r>
              <a:rPr lang="ru-RU" sz="1600" b="1" dirty="0" smtClean="0"/>
              <a:t>Цели и задачи на год, анализ достижений </a:t>
            </a:r>
          </a:p>
          <a:p>
            <a:pPr>
              <a:buAutoNum type="arabicPeriod"/>
            </a:pPr>
            <a:r>
              <a:rPr lang="ru-RU" sz="1600" b="1" dirty="0" err="1" smtClean="0"/>
              <a:t>Самооанализ</a:t>
            </a:r>
            <a:r>
              <a:rPr lang="ru-RU" sz="1600" b="1" dirty="0" smtClean="0"/>
              <a:t> планов и итогов года</a:t>
            </a:r>
          </a:p>
          <a:p>
            <a:pPr marL="0" indent="0">
              <a:buNone/>
            </a:pPr>
            <a:endParaRPr lang="ru-RU" sz="16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ПОРТФОЛИО ДОКУМЕНТОВ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268760" y="3131840"/>
            <a:ext cx="4526260" cy="2448272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AutoNum type="arabicPeriod"/>
            </a:pPr>
            <a:r>
              <a:rPr lang="ru-RU" sz="1900" b="1" dirty="0"/>
              <a:t>Табель успеваемости </a:t>
            </a:r>
          </a:p>
          <a:p>
            <a:pPr>
              <a:buAutoNum type="arabicPeriod"/>
            </a:pPr>
            <a:r>
              <a:rPr lang="ru-RU" sz="1900" b="1" dirty="0" smtClean="0"/>
              <a:t>Результаты тестирования</a:t>
            </a:r>
          </a:p>
          <a:p>
            <a:pPr>
              <a:buAutoNum type="arabicPeriod"/>
            </a:pPr>
            <a:r>
              <a:rPr lang="ru-RU" sz="1900" b="1" dirty="0" smtClean="0"/>
              <a:t>Сертифицированные (документированные) индивидуальные образовательные достижения обучающихся</a:t>
            </a:r>
          </a:p>
          <a:p>
            <a:pPr>
              <a:buAutoNum type="arabicPeriod"/>
            </a:pPr>
            <a:r>
              <a:rPr lang="ru-RU" sz="1900" b="1" dirty="0" smtClean="0"/>
              <a:t> Дипломы олимпиад, конкурсов, соревнований</a:t>
            </a:r>
          </a:p>
          <a:p>
            <a:pPr>
              <a:buAutoNum type="arabicPeriod"/>
            </a:pPr>
            <a:r>
              <a:rPr lang="ru-RU" sz="1900" b="1" dirty="0" smtClean="0"/>
              <a:t>Сертификаты учреждений дополнительного образования</a:t>
            </a:r>
          </a:p>
          <a:p>
            <a:pPr marL="0" indent="0">
              <a:buNone/>
            </a:pPr>
            <a:endParaRPr lang="ru-RU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409608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ПОРТФОЛИО </a:t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340768" y="3563888"/>
            <a:ext cx="4526260" cy="2376264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AutoNum type="arabicPeriod"/>
            </a:pPr>
            <a:r>
              <a:rPr lang="ru-RU" sz="1700" b="1" dirty="0" smtClean="0"/>
              <a:t>Комплект творческих и проектных работ</a:t>
            </a:r>
          </a:p>
          <a:p>
            <a:pPr>
              <a:buFont typeface="Arial" pitchFamily="34" charset="0"/>
              <a:buAutoNum type="arabicPeriod"/>
            </a:pPr>
            <a:r>
              <a:rPr lang="ru-RU" sz="1700" b="1" dirty="0" smtClean="0"/>
              <a:t>Описание основных форм и направлений  учебной и творческой активности</a:t>
            </a:r>
          </a:p>
          <a:p>
            <a:pPr>
              <a:buFont typeface="Arial" pitchFamily="34" charset="0"/>
              <a:buAutoNum type="arabicPeriod"/>
            </a:pPr>
            <a:r>
              <a:rPr lang="ru-RU" sz="1700" b="1" dirty="0" smtClean="0"/>
              <a:t>Участие в школьных и внешкольных мероприятиях, конкурсах, конференциях</a:t>
            </a:r>
          </a:p>
          <a:p>
            <a:pPr>
              <a:buFont typeface="Arial" pitchFamily="34" charset="0"/>
              <a:buAutoNum type="arabicPeriod"/>
            </a:pPr>
            <a:r>
              <a:rPr lang="ru-RU" sz="1700" b="1" dirty="0" smtClean="0"/>
              <a:t>Прохождение элективных курсов, практик</a:t>
            </a:r>
          </a:p>
          <a:p>
            <a:pPr>
              <a:buFont typeface="Arial" pitchFamily="34" charset="0"/>
              <a:buAutoNum type="arabicPeriod"/>
            </a:pPr>
            <a:r>
              <a:rPr lang="ru-RU" sz="1700" b="1" dirty="0" smtClean="0"/>
              <a:t>Спортивные и художественные достижения</a:t>
            </a:r>
          </a:p>
          <a:p>
            <a:pPr>
              <a:buFont typeface="Arial" pitchFamily="34" charset="0"/>
              <a:buAutoNum type="arabicPeriod"/>
            </a:pP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09705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VI.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ПОРТФОЛИО </a:t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ОТЗЫВОВ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268760" y="3707904"/>
            <a:ext cx="4526260" cy="165618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AutoNum type="arabicPeriod"/>
            </a:pPr>
            <a:r>
              <a:rPr lang="ru-RU" sz="1600" b="1" dirty="0" smtClean="0"/>
              <a:t>Отзывы и рецензии работ учителей – предметников, педагогов дополнительного образования</a:t>
            </a:r>
          </a:p>
          <a:p>
            <a:pPr>
              <a:buFont typeface="Arial" pitchFamily="34" charset="0"/>
              <a:buAutoNum type="arabicPeriod"/>
            </a:pPr>
            <a:r>
              <a:rPr lang="ru-RU" sz="1600" b="1" dirty="0" smtClean="0"/>
              <a:t>Характеристики классного руководителя</a:t>
            </a:r>
            <a:endParaRPr lang="ru-RU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4253652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100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I. РЕЗЮМЕ</vt:lpstr>
      <vt:lpstr>II. ПОРТФОЛИО ДОКУМЕНТОВ</vt:lpstr>
      <vt:lpstr>III. ПОРТФОЛИО  РАБОТ</vt:lpstr>
      <vt:lpstr>VI. ПОРТФОЛИО  ОТЗЫВОВ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Ноутбук</cp:lastModifiedBy>
  <cp:revision>21</cp:revision>
  <dcterms:created xsi:type="dcterms:W3CDTF">2014-04-27T04:47:25Z</dcterms:created>
  <dcterms:modified xsi:type="dcterms:W3CDTF">2018-01-24T06:37:30Z</dcterms:modified>
</cp:coreProperties>
</file>